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B74B51-07CF-467D-AC80-3AF85FF9BDD7}" type="datetimeFigureOut">
              <a:rPr lang="en-US" smtClean="0"/>
              <a:t>9/12/2010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E735C-F0DD-455D-991D-5F74BDB3412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1828800"/>
            <a:ext cx="6512511" cy="1143000"/>
          </a:xfrm>
        </p:spPr>
        <p:txBody>
          <a:bodyPr/>
          <a:lstStyle/>
          <a:p>
            <a:r>
              <a:rPr lang="en-US" dirty="0" smtClean="0"/>
              <a:t>MEDIATION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38200" y="1219200"/>
            <a:ext cx="3346704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3200" dirty="0" smtClean="0"/>
              <a:t>A Mediator Is...</a:t>
            </a:r>
          </a:p>
          <a:p>
            <a:pPr marL="45720" indent="0">
              <a:buNone/>
            </a:pPr>
            <a:endParaRPr lang="en-US" sz="3200" dirty="0" smtClean="0"/>
          </a:p>
          <a:p>
            <a:r>
              <a:rPr lang="en-US" dirty="0" smtClean="0"/>
              <a:t>Listener</a:t>
            </a:r>
          </a:p>
          <a:p>
            <a:r>
              <a:rPr lang="en-US" dirty="0" smtClean="0"/>
              <a:t>Neutral</a:t>
            </a:r>
          </a:p>
          <a:p>
            <a:r>
              <a:rPr lang="en-US" dirty="0" smtClean="0"/>
              <a:t>Trustworthy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1219200"/>
            <a:ext cx="3813048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3200" dirty="0" smtClean="0"/>
              <a:t>A Mediator Is Not...</a:t>
            </a:r>
          </a:p>
          <a:p>
            <a:pPr marL="45720" indent="0">
              <a:buNone/>
            </a:pPr>
            <a:endParaRPr lang="en-US" sz="3200" dirty="0" smtClean="0"/>
          </a:p>
          <a:p>
            <a:r>
              <a:rPr lang="en-US" dirty="0" smtClean="0"/>
              <a:t>Judge</a:t>
            </a:r>
          </a:p>
          <a:p>
            <a:r>
              <a:rPr lang="en-US" dirty="0" smtClean="0"/>
              <a:t>Know It All</a:t>
            </a:r>
          </a:p>
          <a:p>
            <a:r>
              <a:rPr lang="en-US" dirty="0" smtClean="0"/>
              <a:t>Opinionated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STAGES OF MEDIATION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19200" y="1447800"/>
            <a:ext cx="6400800" cy="449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SETTING THE STAGE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 Introduction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 Rules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 Storytelling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 Needs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 Solution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 Agreement</a:t>
            </a:r>
          </a:p>
          <a:p>
            <a:pPr marL="560070" indent="-514350">
              <a:buFont typeface="+mj-lt"/>
              <a:buAutoNum type="romanUcPeriod"/>
            </a:pPr>
            <a:r>
              <a:rPr lang="en-US" dirty="0" smtClean="0"/>
              <a:t>-Closure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POST MEDIATION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60248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STAGE 1 </a:t>
            </a:r>
          </a:p>
          <a:p>
            <a:pPr marL="45720" indent="0">
              <a:buNone/>
            </a:pPr>
            <a:r>
              <a:rPr lang="en-US" dirty="0" smtClean="0"/>
              <a:t>(Intense Emotions)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Mediators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Familiar?</a:t>
            </a:r>
          </a:p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813048" cy="41452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STAGE 2 </a:t>
            </a:r>
          </a:p>
          <a:p>
            <a:pPr marL="45720" indent="0">
              <a:buNone/>
            </a:pPr>
            <a:r>
              <a:rPr lang="en-US" dirty="0" smtClean="0"/>
              <a:t>(Building Rapport and Trust)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Alternate</a:t>
            </a:r>
          </a:p>
          <a:p>
            <a:r>
              <a:rPr lang="en-US" dirty="0" smtClean="0"/>
              <a:t>Check for Understanding</a:t>
            </a:r>
          </a:p>
          <a:p>
            <a:r>
              <a:rPr lang="en-US" dirty="0" smtClean="0"/>
              <a:t>Who Goes First</a:t>
            </a:r>
          </a:p>
        </p:txBody>
      </p:sp>
    </p:spTree>
    <p:extLst>
      <p:ext uri="{BB962C8B-B14F-4D97-AF65-F5344CB8AC3E}">
        <p14:creationId xmlns:p14="http://schemas.microsoft.com/office/powerpoint/2010/main" val="12976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LISTENING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447800" y="1905000"/>
            <a:ext cx="3346704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4000" dirty="0" smtClean="0"/>
              <a:t>GOOD</a:t>
            </a:r>
            <a:endParaRPr lang="en-US" sz="4000" dirty="0"/>
          </a:p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Questioning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257800" y="1905000"/>
            <a:ext cx="3346704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4000" dirty="0" smtClean="0"/>
              <a:t>POOR</a:t>
            </a:r>
          </a:p>
          <a:p>
            <a:r>
              <a:rPr lang="en-US" dirty="0" smtClean="0"/>
              <a:t>Interrupting</a:t>
            </a:r>
          </a:p>
          <a:p>
            <a:r>
              <a:rPr lang="en-US" dirty="0" smtClean="0"/>
              <a:t>Wandering Eyes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2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/>
              <a:t>STAGE 3</a:t>
            </a:r>
          </a:p>
          <a:p>
            <a:r>
              <a:rPr lang="en-US" sz="2800" dirty="0" smtClean="0"/>
              <a:t>Goal</a:t>
            </a:r>
          </a:p>
          <a:p>
            <a:r>
              <a:rPr lang="en-US" sz="2800" dirty="0" smtClean="0"/>
              <a:t>Listen</a:t>
            </a:r>
          </a:p>
          <a:p>
            <a:r>
              <a:rPr lang="en-US" sz="2800" dirty="0" smtClean="0"/>
              <a:t>Restate</a:t>
            </a:r>
          </a:p>
          <a:p>
            <a:r>
              <a:rPr lang="en-US" sz="2800" dirty="0" smtClean="0"/>
              <a:t>X Crosstalk</a:t>
            </a:r>
          </a:p>
          <a:p>
            <a:r>
              <a:rPr lang="en-US" sz="2800" dirty="0" smtClean="0"/>
              <a:t>Alternate</a:t>
            </a:r>
          </a:p>
          <a:p>
            <a:r>
              <a:rPr lang="en-US" sz="2800" dirty="0" smtClean="0"/>
              <a:t>Clarifying Questions</a:t>
            </a:r>
          </a:p>
          <a:p>
            <a:r>
              <a:rPr lang="en-US" sz="2800" dirty="0" smtClean="0"/>
              <a:t>Anything new to add?</a:t>
            </a:r>
          </a:p>
          <a:p>
            <a:r>
              <a:rPr lang="en-US" sz="2800" dirty="0" smtClean="0"/>
              <a:t>Summarize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9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9808" y="1815921"/>
            <a:ext cx="61722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1028163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705600" y="50292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79808" y="5017394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1046408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89668" y="111677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997521" y="511781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96377" y="111677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32208" y="507903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57282" y="1801969"/>
            <a:ext cx="3568521" cy="32272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71800" y="1524000"/>
            <a:ext cx="3525592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341808" y="1815921"/>
            <a:ext cx="3449392" cy="32631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66504" y="5594728"/>
            <a:ext cx="231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4400" dirty="0" smtClean="0"/>
              <a:t>SUMMARY STAGE 3</a:t>
            </a:r>
          </a:p>
          <a:p>
            <a:pPr marL="45720" indent="0">
              <a:buNone/>
            </a:pPr>
            <a:endParaRPr lang="en-US" sz="1800" dirty="0" smtClean="0"/>
          </a:p>
          <a:p>
            <a:r>
              <a:rPr lang="en-US" dirty="0" smtClean="0"/>
              <a:t>Defines Problem</a:t>
            </a:r>
          </a:p>
          <a:p>
            <a:r>
              <a:rPr lang="en-US" dirty="0" smtClean="0"/>
              <a:t>Separate “fact” from “supposition”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(I know vs. I Think)</a:t>
            </a:r>
          </a:p>
          <a:p>
            <a:r>
              <a:rPr lang="en-US" dirty="0" smtClean="0"/>
              <a:t>Understand Feelings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95600" y="1295400"/>
            <a:ext cx="6400800" cy="4267200"/>
          </a:xfrm>
        </p:spPr>
        <p:txBody>
          <a:bodyPr/>
          <a:lstStyle/>
          <a:p>
            <a:r>
              <a:rPr lang="en-US" dirty="0" smtClean="0"/>
              <a:t>Excitements</a:t>
            </a:r>
          </a:p>
          <a:p>
            <a:r>
              <a:rPr lang="en-US" dirty="0" smtClean="0"/>
              <a:t>Hopes &amp; Wishes</a:t>
            </a:r>
          </a:p>
          <a:p>
            <a:r>
              <a:rPr lang="en-US" dirty="0" smtClean="0"/>
              <a:t>New Information</a:t>
            </a:r>
          </a:p>
          <a:p>
            <a:r>
              <a:rPr lang="en-US" dirty="0" smtClean="0"/>
              <a:t>Complaints With Suggestions For Change</a:t>
            </a:r>
          </a:p>
          <a:p>
            <a:r>
              <a:rPr lang="en-US" dirty="0" smtClean="0"/>
              <a:t>Puzzles</a:t>
            </a:r>
          </a:p>
          <a:p>
            <a:r>
              <a:rPr lang="en-US" dirty="0" smtClean="0"/>
              <a:t>Appreciations</a:t>
            </a:r>
            <a:endParaRPr lang="en-US" dirty="0"/>
          </a:p>
        </p:txBody>
      </p:sp>
      <p:pic>
        <p:nvPicPr>
          <p:cNvPr id="1027" name="Picture 3" descr="C:\Documents and Settings\Owner\Temporary Internet Files\Content.IE5\RW1H3LNM\MP9004094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2362200" cy="518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6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5744" y="5334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FEELINGS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00"/>
            <a:ext cx="5665500" cy="38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09800" y="1066800"/>
            <a:ext cx="6400800" cy="495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Restate – So what I hear you saying…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Encourage – Tell me more about…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Summarize – So what I heard you say was…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Questioning – How, who, what, when, where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NEVER use Why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04185" y="762000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0710" y="1586977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990" y="2478110"/>
            <a:ext cx="538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0561" y="3429000"/>
            <a:ext cx="675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49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8579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 Words - Feel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490693" y="71062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Thing - Gain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768004"/>
            <a:ext cx="537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“FIRST NAME”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163286"/>
            <a:ext cx="3429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/>
              <a:t>How I Deal With Conflict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793955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You Want People To Treat You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You Are Willing To Treat Others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4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NEUTRALITY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95600" y="2209800"/>
            <a:ext cx="3733800" cy="32004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3442402" y="2678488"/>
            <a:ext cx="2640196" cy="22630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42402" y="2532727"/>
            <a:ext cx="26401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RIGHT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WRONG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02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GOOD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4582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smtClean="0"/>
              <a:t>FAIR   =   BALANCED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SPECIFIC  $  Who, What, Where, When, How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REALISTIC “Doable”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5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52600" y="304800"/>
            <a:ext cx="2667000" cy="5715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8000" dirty="0" smtClean="0"/>
              <a:t>E</a:t>
            </a:r>
          </a:p>
          <a:p>
            <a:pPr marL="45720" indent="0">
              <a:buNone/>
            </a:pPr>
            <a:r>
              <a:rPr lang="en-US" sz="8000" dirty="0" smtClean="0"/>
              <a:t>R</a:t>
            </a:r>
          </a:p>
          <a:p>
            <a:pPr marL="45720" indent="0">
              <a:buNone/>
            </a:pPr>
            <a:r>
              <a:rPr lang="en-US" sz="8000" dirty="0" smtClean="0"/>
              <a:t>T</a:t>
            </a:r>
            <a:br>
              <a:rPr lang="en-US" sz="8000" dirty="0" smtClean="0"/>
            </a:br>
            <a:r>
              <a:rPr lang="en-US" sz="8000" dirty="0" smtClean="0"/>
              <a:t>L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2057400"/>
            <a:ext cx="6400800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6000" dirty="0" smtClean="0"/>
              <a:t>LOOK FOR GOOD SOLUTIONS SO PEOPLE GET WHAT THEY NEED</a:t>
            </a:r>
            <a:endParaRPr lang="en-US" sz="6000" dirty="0"/>
          </a:p>
        </p:txBody>
      </p:sp>
      <p:pic>
        <p:nvPicPr>
          <p:cNvPr id="2051" name="Picture 3" descr="C:\Documents and Settings\Owner\Temporary Internet Files\Content.IE5\88TKPAV2\MC9004377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1854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8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447800"/>
            <a:ext cx="78486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/>
              <a:t>When I get really mad I…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When someone gets mad at me I…</a:t>
            </a:r>
          </a:p>
          <a:p>
            <a:pPr marL="45720" indent="0">
              <a:buNone/>
            </a:pP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When someone near me gets mad I…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22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8686800" cy="3779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 smtClean="0"/>
              <a:t>FEELINGS	  WORDS    ACTIONS</a:t>
            </a:r>
            <a:endParaRPr lang="en-US" sz="4400" dirty="0"/>
          </a:p>
        </p:txBody>
      </p:sp>
      <p:cxnSp>
        <p:nvCxnSpPr>
          <p:cNvPr id="5" name="Curved Connector 4"/>
          <p:cNvCxnSpPr/>
          <p:nvPr/>
        </p:nvCxnSpPr>
        <p:spPr>
          <a:xfrm rot="5400000">
            <a:off x="1676400" y="3810000"/>
            <a:ext cx="3657600" cy="12700"/>
          </a:xfrm>
          <a:prstGeom prst="curvedConnector3">
            <a:avLst>
              <a:gd name="adj1" fmla="val 383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>
            <a:off x="4191000" y="3816349"/>
            <a:ext cx="3657601" cy="1270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0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EGGSPEKTAYSHUNS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514600"/>
            <a:ext cx="6400800" cy="34747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Training Skills</a:t>
            </a:r>
          </a:p>
          <a:p>
            <a:r>
              <a:rPr lang="en-US" sz="3600" dirty="0" smtClean="0"/>
              <a:t>Knowledge To Support</a:t>
            </a:r>
          </a:p>
          <a:p>
            <a:r>
              <a:rPr lang="en-US" sz="3600" dirty="0" smtClean="0"/>
              <a:t>Ideas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93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514600"/>
            <a:ext cx="6400800" cy="3474720"/>
          </a:xfrm>
        </p:spPr>
        <p:txBody>
          <a:bodyPr/>
          <a:lstStyle/>
          <a:p>
            <a:r>
              <a:rPr lang="en-US" dirty="0" smtClean="0"/>
              <a:t>Honor House Keeping</a:t>
            </a:r>
          </a:p>
          <a:p>
            <a:r>
              <a:rPr lang="en-US" dirty="0" smtClean="0"/>
              <a:t>Respect &amp; Dignity</a:t>
            </a:r>
          </a:p>
          <a:p>
            <a:r>
              <a:rPr lang="en-US" dirty="0" smtClean="0"/>
              <a:t>Kindness</a:t>
            </a:r>
          </a:p>
          <a:p>
            <a:r>
              <a:rPr lang="en-US" dirty="0" smtClean="0"/>
              <a:t>Interested &amp; Engaged</a:t>
            </a:r>
          </a:p>
          <a:p>
            <a:r>
              <a:rPr lang="en-US" dirty="0" smtClean="0"/>
              <a:t>Positive Intentions</a:t>
            </a:r>
          </a:p>
          <a:p>
            <a:r>
              <a:rPr lang="en-US" dirty="0" smtClean="0"/>
              <a:t>Be Open</a:t>
            </a:r>
          </a:p>
          <a:p>
            <a:r>
              <a:rPr lang="en-US" dirty="0" smtClean="0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11273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239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DEALING WITH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514600"/>
            <a:ext cx="6400800" cy="3474720"/>
          </a:xfrm>
        </p:spPr>
        <p:txBody>
          <a:bodyPr/>
          <a:lstStyle/>
          <a:p>
            <a:r>
              <a:rPr lang="en-US" dirty="0" smtClean="0"/>
              <a:t>Disagreement</a:t>
            </a:r>
          </a:p>
          <a:p>
            <a:r>
              <a:rPr lang="en-US" dirty="0" smtClean="0"/>
              <a:t>Win / Lose</a:t>
            </a:r>
          </a:p>
          <a:p>
            <a:r>
              <a:rPr lang="en-US" dirty="0" smtClean="0"/>
              <a:t>Misunderstanding</a:t>
            </a:r>
          </a:p>
          <a:p>
            <a:r>
              <a:rPr lang="en-US" dirty="0" smtClean="0"/>
              <a:t>Problem Solve</a:t>
            </a:r>
          </a:p>
          <a:p>
            <a:r>
              <a:rPr lang="en-US" dirty="0" smtClean="0"/>
              <a:t>Confrontation</a:t>
            </a:r>
          </a:p>
          <a:p>
            <a:r>
              <a:rPr lang="en-US" dirty="0" smtClean="0"/>
              <a:t>Avoid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62000" y="1290034"/>
            <a:ext cx="2438401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4400" dirty="0" smtClean="0"/>
              <a:t>FIGHT</a:t>
            </a:r>
          </a:p>
          <a:p>
            <a:r>
              <a:rPr lang="en-US" dirty="0" smtClean="0"/>
              <a:t>Violence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581400" y="1295400"/>
            <a:ext cx="2289048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4400" dirty="0" smtClean="0"/>
              <a:t>FLIGHT</a:t>
            </a:r>
            <a:endParaRPr lang="en-US" sz="4400" dirty="0"/>
          </a:p>
          <a:p>
            <a:r>
              <a:rPr lang="en-US" dirty="0" smtClean="0"/>
              <a:t>Walk Away</a:t>
            </a: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248400" y="1295400"/>
            <a:ext cx="2289048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sz="4400" dirty="0" smtClean="0"/>
              <a:t>FLOW</a:t>
            </a:r>
          </a:p>
          <a:p>
            <a:r>
              <a:rPr lang="en-US" dirty="0" smtClean="0"/>
              <a:t>Problem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2438401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4400" dirty="0" smtClean="0"/>
              <a:t>FIGHT</a:t>
            </a:r>
          </a:p>
          <a:p>
            <a:pPr marL="45720" indent="0" algn="ctr">
              <a:buNone/>
            </a:pPr>
            <a:r>
              <a:rPr lang="en-US" sz="4800" dirty="0" smtClean="0"/>
              <a:t>+</a:t>
            </a:r>
          </a:p>
          <a:p>
            <a:pPr marL="45720" indent="0" algn="ctr">
              <a:buNone/>
            </a:pPr>
            <a:r>
              <a:rPr lang="en-US" sz="2000" dirty="0" smtClean="0"/>
              <a:t>Release of Anger</a:t>
            </a:r>
            <a:endParaRPr lang="en-US" sz="2000" dirty="0"/>
          </a:p>
          <a:p>
            <a:pPr marL="45720" indent="0" algn="ctr">
              <a:buNone/>
            </a:pPr>
            <a:r>
              <a:rPr lang="en-US" sz="4800" dirty="0" smtClean="0"/>
              <a:t>-</a:t>
            </a:r>
          </a:p>
          <a:p>
            <a:pPr marL="45720" indent="0" algn="ctr">
              <a:buNone/>
            </a:pPr>
            <a:r>
              <a:rPr lang="en-US" sz="2000" dirty="0" smtClean="0"/>
              <a:t>Injury / Violence</a:t>
            </a:r>
            <a:endParaRPr lang="en-US" sz="20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379632" y="1334037"/>
            <a:ext cx="2438401" cy="3474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4400" dirty="0" smtClean="0"/>
              <a:t>FLIGHT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4800" dirty="0" smtClean="0"/>
              <a:t>+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000" dirty="0" smtClean="0"/>
              <a:t>Time To Think / Cool Off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4800" dirty="0" smtClean="0"/>
              <a:t>-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000" dirty="0" smtClean="0"/>
              <a:t>No Resolution / Lose Respect</a:t>
            </a:r>
            <a:endParaRPr lang="en-US" sz="2000" dirty="0"/>
          </a:p>
        </p:txBody>
      </p:sp>
      <p:sp>
        <p:nvSpPr>
          <p:cNvPr id="9" name="Content Placeholder 4"/>
          <p:cNvSpPr txBox="1">
            <a:spLocks noGrp="1"/>
          </p:cNvSpPr>
          <p:nvPr>
            <p:ph sz="quarter" idx="14"/>
          </p:nvPr>
        </p:nvSpPr>
        <p:spPr>
          <a:xfrm>
            <a:off x="5943600" y="1334037"/>
            <a:ext cx="2898648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4400" dirty="0" smtClean="0"/>
              <a:t>FLOW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4800" dirty="0" smtClean="0"/>
              <a:t>+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000" dirty="0" smtClean="0"/>
              <a:t>All Sides Heard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4800" dirty="0" smtClean="0"/>
              <a:t>-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000" dirty="0" smtClean="0"/>
              <a:t>False Resolution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91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CONFLICT WALL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95400" y="2209800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en-US" sz="3200" u="sng" dirty="0" smtClean="0"/>
              <a:t>Who</a:t>
            </a:r>
            <a:r>
              <a:rPr lang="en-US" sz="3200" dirty="0" smtClean="0"/>
              <a:t> did </a:t>
            </a:r>
            <a:r>
              <a:rPr lang="en-US" sz="3200" u="sng" dirty="0" smtClean="0"/>
              <a:t>what</a:t>
            </a:r>
            <a:r>
              <a:rPr lang="en-US" sz="3200" dirty="0" smtClean="0"/>
              <a:t> to </a:t>
            </a:r>
            <a:r>
              <a:rPr lang="en-US" sz="3200" u="sng" dirty="0" smtClean="0"/>
              <a:t>whom</a:t>
            </a:r>
            <a:r>
              <a:rPr lang="en-US" sz="3200" dirty="0" smtClean="0"/>
              <a:t> and </a:t>
            </a:r>
            <a:r>
              <a:rPr lang="en-US" sz="3200" u="sng" dirty="0" smtClean="0"/>
              <a:t>what</a:t>
            </a:r>
            <a:r>
              <a:rPr lang="en-US" sz="3200" dirty="0" smtClean="0"/>
              <a:t> happened?</a:t>
            </a:r>
          </a:p>
          <a:p>
            <a:pPr marL="45720" indent="0">
              <a:buNone/>
            </a:pPr>
            <a:endParaRPr lang="en-US" sz="3200" dirty="0" smtClean="0"/>
          </a:p>
          <a:p>
            <a:r>
              <a:rPr lang="en-US" sz="3200" u="sng" dirty="0" smtClean="0"/>
              <a:t>Mary</a:t>
            </a:r>
            <a:r>
              <a:rPr lang="en-US" sz="3200" dirty="0" smtClean="0"/>
              <a:t> took </a:t>
            </a:r>
            <a:r>
              <a:rPr lang="en-US" sz="3200" u="sng" dirty="0" smtClean="0"/>
              <a:t>Susie’s</a:t>
            </a:r>
            <a:r>
              <a:rPr lang="en-US" sz="3200" dirty="0" smtClean="0"/>
              <a:t> stuff without asking and </a:t>
            </a:r>
            <a:r>
              <a:rPr lang="en-US" sz="3200" u="sng" dirty="0" smtClean="0"/>
              <a:t>Susie hit Mary.</a:t>
            </a:r>
          </a:p>
          <a:p>
            <a:pPr marL="45720" indent="0">
              <a:buNone/>
            </a:pPr>
            <a:endParaRPr lang="en-US" sz="3200" u="sng" dirty="0" smtClean="0"/>
          </a:p>
          <a:p>
            <a:r>
              <a:rPr lang="en-US" sz="3200" dirty="0" smtClean="0"/>
              <a:t>1 example per category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94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CONFLICT CATEGORIES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71600" y="2438400"/>
            <a:ext cx="6400800" cy="347472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Data or Information (rumors/gossip)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Structure or Process (rules)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Interests, Wants, Needs (basketball /job)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Relationships (boyfriend/girlfriend)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Values (culture, religion, politics, respect)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410</Words>
  <Application>Microsoft Office PowerPoint</Application>
  <PresentationFormat>On-screen Show 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Slipstream</vt:lpstr>
      <vt:lpstr>MEDIATION TRAINING</vt:lpstr>
      <vt:lpstr>PowerPoint Presentation</vt:lpstr>
      <vt:lpstr>EGGSPEKTAYSHUNS</vt:lpstr>
      <vt:lpstr>NORMS</vt:lpstr>
      <vt:lpstr>DEALING WITH CONFLICT</vt:lpstr>
      <vt:lpstr>PowerPoint Presentation</vt:lpstr>
      <vt:lpstr>PowerPoint Presentation</vt:lpstr>
      <vt:lpstr>THE CONFLICT WALL</vt:lpstr>
      <vt:lpstr>CONFLICT CATEGORIES</vt:lpstr>
      <vt:lpstr>PowerPoint Presentation</vt:lpstr>
      <vt:lpstr>STAGES OF MEDIATION</vt:lpstr>
      <vt:lpstr>PowerPoint Presentation</vt:lpstr>
      <vt:lpstr>LISTENING</vt:lpstr>
      <vt:lpstr>PowerPoint Presentation</vt:lpstr>
      <vt:lpstr>PowerPoint Presentation</vt:lpstr>
      <vt:lpstr>PowerPoint Presentation</vt:lpstr>
      <vt:lpstr>PowerPoint Presentation</vt:lpstr>
      <vt:lpstr>FEELINGS</vt:lpstr>
      <vt:lpstr>PowerPoint Presentation</vt:lpstr>
      <vt:lpstr>NEUTRALITY</vt:lpstr>
      <vt:lpstr>GOOD AGREEMENTS</vt:lpstr>
      <vt:lpstr>PowerPoint Presentation</vt:lpstr>
      <vt:lpstr>PowerPoint Presentation</vt:lpstr>
      <vt:lpstr>PowerPoint Presentation</vt:lpstr>
      <vt:lpstr>ANGER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 TRAINING</dc:title>
  <dc:creator>David Robertson</dc:creator>
  <cp:lastModifiedBy>David Robertson</cp:lastModifiedBy>
  <cp:revision>14</cp:revision>
  <dcterms:created xsi:type="dcterms:W3CDTF">2010-09-13T01:39:28Z</dcterms:created>
  <dcterms:modified xsi:type="dcterms:W3CDTF">2010-09-13T03:10:22Z</dcterms:modified>
</cp:coreProperties>
</file>