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84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3BDA0-86B8-4AEB-B78C-BB422CDEAF3F}" type="datetimeFigureOut">
              <a:rPr lang="en-US" smtClean="0"/>
              <a:pPr/>
              <a:t>11/22/12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F76D2-221D-44F9-BF2D-6D76FABD9C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3BDA0-86B8-4AEB-B78C-BB422CDEAF3F}" type="datetimeFigureOut">
              <a:rPr lang="en-US" smtClean="0"/>
              <a:pPr/>
              <a:t>11/22/12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F76D2-221D-44F9-BF2D-6D76FABD9C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3BDA0-86B8-4AEB-B78C-BB422CDEAF3F}" type="datetimeFigureOut">
              <a:rPr lang="en-US" smtClean="0"/>
              <a:pPr/>
              <a:t>11/22/12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F76D2-221D-44F9-BF2D-6D76FABD9C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3BDA0-86B8-4AEB-B78C-BB422CDEAF3F}" type="datetimeFigureOut">
              <a:rPr lang="en-US" smtClean="0"/>
              <a:pPr/>
              <a:t>11/22/12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F76D2-221D-44F9-BF2D-6D76FABD9C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3BDA0-86B8-4AEB-B78C-BB422CDEAF3F}" type="datetimeFigureOut">
              <a:rPr lang="en-US" smtClean="0"/>
              <a:pPr/>
              <a:t>11/22/12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F76D2-221D-44F9-BF2D-6D76FABD9C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3BDA0-86B8-4AEB-B78C-BB422CDEAF3F}" type="datetimeFigureOut">
              <a:rPr lang="en-US" smtClean="0"/>
              <a:pPr/>
              <a:t>11/22/12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F76D2-221D-44F9-BF2D-6D76FABD9C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3BDA0-86B8-4AEB-B78C-BB422CDEAF3F}" type="datetimeFigureOut">
              <a:rPr lang="en-US" smtClean="0"/>
              <a:pPr/>
              <a:t>11/22/12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F76D2-221D-44F9-BF2D-6D76FABD9C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3BDA0-86B8-4AEB-B78C-BB422CDEAF3F}" type="datetimeFigureOut">
              <a:rPr lang="en-US" smtClean="0"/>
              <a:pPr/>
              <a:t>11/22/12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F76D2-221D-44F9-BF2D-6D76FABD9C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3BDA0-86B8-4AEB-B78C-BB422CDEAF3F}" type="datetimeFigureOut">
              <a:rPr lang="en-US" smtClean="0"/>
              <a:pPr/>
              <a:t>11/22/12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F76D2-221D-44F9-BF2D-6D76FABD9C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3BDA0-86B8-4AEB-B78C-BB422CDEAF3F}" type="datetimeFigureOut">
              <a:rPr lang="en-US" smtClean="0"/>
              <a:pPr/>
              <a:t>11/22/12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F76D2-221D-44F9-BF2D-6D76FABD9C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3BDA0-86B8-4AEB-B78C-BB422CDEAF3F}" type="datetimeFigureOut">
              <a:rPr lang="en-US" smtClean="0"/>
              <a:pPr/>
              <a:t>11/22/12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A5F76D2-221D-44F9-BF2D-6D76FABD9C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3C3BDA0-86B8-4AEB-B78C-BB422CDEAF3F}" type="datetimeFigureOut">
              <a:rPr lang="en-US" smtClean="0"/>
              <a:pPr/>
              <a:t>11/22/12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A5F76D2-221D-44F9-BF2D-6D76FABD9C1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990600"/>
            <a:ext cx="8305800" cy="2971800"/>
          </a:xfrm>
        </p:spPr>
        <p:txBody>
          <a:bodyPr/>
          <a:lstStyle/>
          <a:p>
            <a:pPr algn="ctr"/>
            <a:r>
              <a:rPr lang="en-US" dirty="0" smtClean="0"/>
              <a:t>Chapter 10 </a:t>
            </a:r>
            <a:r>
              <a:rPr lang="en-US" dirty="0" err="1" smtClean="0"/>
              <a:t>Vocab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Muslim Civilizations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5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Shah-A </a:t>
            </a:r>
            <a:r>
              <a:rPr lang="en-US" sz="3200" dirty="0" err="1" smtClean="0"/>
              <a:t>Safavid</a:t>
            </a:r>
            <a:r>
              <a:rPr lang="en-US" sz="3200" dirty="0" smtClean="0"/>
              <a:t> King</a:t>
            </a:r>
          </a:p>
          <a:p>
            <a:r>
              <a:rPr lang="en-US" sz="3200" dirty="0" smtClean="0"/>
              <a:t>Isfahan-a center of the international silk trade </a:t>
            </a:r>
          </a:p>
          <a:p>
            <a:r>
              <a:rPr lang="en-US" sz="3200" dirty="0" err="1" smtClean="0"/>
              <a:t>Qajars</a:t>
            </a:r>
            <a:r>
              <a:rPr lang="en-US" sz="3200" dirty="0" smtClean="0"/>
              <a:t>-the people who made Tehran their capital</a:t>
            </a:r>
          </a:p>
          <a:p>
            <a:r>
              <a:rPr lang="en-US" sz="3200" dirty="0" smtClean="0"/>
              <a:t>Tehran-Capital of Iran</a:t>
            </a:r>
          </a:p>
          <a:p>
            <a:r>
              <a:rPr lang="en-US" sz="3200" dirty="0" smtClean="0"/>
              <a:t>Rajahs-local Hindu rulers</a:t>
            </a:r>
            <a:endParaRPr lang="en-US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Section 1: The Rise of Islam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89120"/>
          </a:xfrm>
        </p:spPr>
        <p:txBody>
          <a:bodyPr>
            <a:noAutofit/>
          </a:bodyPr>
          <a:lstStyle/>
          <a:p>
            <a:r>
              <a:rPr lang="en-US" sz="3200" dirty="0" smtClean="0"/>
              <a:t>Mecca-Birth place of Muhammad</a:t>
            </a:r>
          </a:p>
          <a:p>
            <a:r>
              <a:rPr lang="en-US" sz="3200" dirty="0" smtClean="0"/>
              <a:t>Medina- “City of the prophet”</a:t>
            </a:r>
          </a:p>
          <a:p>
            <a:r>
              <a:rPr lang="en-US" sz="3200" dirty="0" err="1" smtClean="0"/>
              <a:t>Hijra</a:t>
            </a:r>
            <a:r>
              <a:rPr lang="en-US" sz="3200" dirty="0" smtClean="0"/>
              <a:t>-Muhammad’s journey from Mecca to Medina</a:t>
            </a:r>
          </a:p>
          <a:p>
            <a:r>
              <a:rPr lang="en-US" sz="3200" dirty="0" err="1" smtClean="0"/>
              <a:t>Kaaba</a:t>
            </a:r>
            <a:r>
              <a:rPr lang="en-US" sz="3200" dirty="0" smtClean="0"/>
              <a:t>-the most sacred temple of Islam, located at Mecca</a:t>
            </a:r>
          </a:p>
          <a:p>
            <a:r>
              <a:rPr lang="en-US" sz="3200" dirty="0" smtClean="0"/>
              <a:t>Quran-The holy book of Islam. It is meant to be read out loud</a:t>
            </a:r>
          </a:p>
          <a:p>
            <a:r>
              <a:rPr lang="en-US" sz="3200" dirty="0" smtClean="0"/>
              <a:t>Mosque-Islamic house of worship</a:t>
            </a:r>
            <a:endParaRPr lang="en-US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1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Hajj-pilgrimage to Mecca</a:t>
            </a:r>
          </a:p>
          <a:p>
            <a:r>
              <a:rPr lang="en-US" sz="3200" dirty="0" smtClean="0"/>
              <a:t>Jihad-an effort in God’s service</a:t>
            </a:r>
          </a:p>
          <a:p>
            <a:r>
              <a:rPr lang="en-US" sz="3200" dirty="0" err="1" smtClean="0"/>
              <a:t>Sharia</a:t>
            </a:r>
            <a:r>
              <a:rPr lang="en-US" sz="3200" dirty="0" smtClean="0"/>
              <a:t>-Islamic law</a:t>
            </a:r>
          </a:p>
          <a:p>
            <a:r>
              <a:rPr lang="en-US" sz="3200" dirty="0" smtClean="0"/>
              <a:t>Mediate-to act as a go-between</a:t>
            </a:r>
          </a:p>
          <a:p>
            <a:r>
              <a:rPr lang="en-US" sz="3200" dirty="0" smtClean="0"/>
              <a:t>Affirm-to judge as valid</a:t>
            </a:r>
          </a:p>
          <a:p>
            <a:r>
              <a:rPr lang="en-US" sz="3200" dirty="0" smtClean="0"/>
              <a:t>Bedouins-nomadic herders</a:t>
            </a:r>
          </a:p>
          <a:p>
            <a:r>
              <a:rPr lang="en-US" sz="3200" dirty="0" err="1" smtClean="0"/>
              <a:t>Yathrib</a:t>
            </a:r>
            <a:r>
              <a:rPr lang="en-US" sz="3200" dirty="0" smtClean="0"/>
              <a:t>-name of Medina before the </a:t>
            </a:r>
            <a:r>
              <a:rPr lang="en-US" sz="3200" dirty="0" err="1" smtClean="0"/>
              <a:t>Hijra</a:t>
            </a:r>
            <a:endParaRPr lang="en-US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Section 2: </a:t>
            </a:r>
            <a:br>
              <a:rPr lang="en-US" dirty="0" smtClean="0"/>
            </a:br>
            <a:r>
              <a:rPr lang="en-US" dirty="0" smtClean="0"/>
              <a:t>Building a Muslim Empire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389120"/>
          </a:xfrm>
        </p:spPr>
        <p:txBody>
          <a:bodyPr>
            <a:noAutofit/>
          </a:bodyPr>
          <a:lstStyle/>
          <a:p>
            <a:r>
              <a:rPr lang="en-US" sz="3200" dirty="0" smtClean="0"/>
              <a:t>Caliph-a religious leader within the Islamic faith</a:t>
            </a:r>
          </a:p>
          <a:p>
            <a:r>
              <a:rPr lang="en-US" sz="3200" dirty="0" smtClean="0"/>
              <a:t>Sunni-any great Muslim may become a leader of the Muslim faith</a:t>
            </a:r>
          </a:p>
          <a:p>
            <a:r>
              <a:rPr lang="en-US" sz="3200" dirty="0" smtClean="0"/>
              <a:t>Shiite-descendants of Muhammad are true Muslim leaders</a:t>
            </a:r>
          </a:p>
          <a:p>
            <a:r>
              <a:rPr lang="en-US" sz="3200" dirty="0" smtClean="0"/>
              <a:t>Sufis-Muslim mystics who sought communication with God through meditation and fasting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2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Umayyad-a dynasty of Sunni Caliphs who ruled the Muslim empire until 750</a:t>
            </a:r>
          </a:p>
          <a:p>
            <a:r>
              <a:rPr lang="en-US" sz="3200" dirty="0" smtClean="0"/>
              <a:t>Abbasids-Abu Al-</a:t>
            </a:r>
            <a:r>
              <a:rPr lang="en-US" sz="3200" dirty="0" err="1" smtClean="0"/>
              <a:t>Abbas</a:t>
            </a:r>
            <a:r>
              <a:rPr lang="en-US" sz="3200" dirty="0" smtClean="0"/>
              <a:t> founded this dynasty. Shiites and non-Arab Muslims</a:t>
            </a:r>
          </a:p>
          <a:p>
            <a:r>
              <a:rPr lang="en-US" sz="3200" dirty="0" smtClean="0"/>
              <a:t>Baghdad-City of the Tigris River, chosen by Abbasid Caliph as a new capital, exceeds the wealth and size of </a:t>
            </a:r>
            <a:r>
              <a:rPr lang="en-US" sz="3200" dirty="0" err="1" smtClean="0"/>
              <a:t>Constinople</a:t>
            </a:r>
            <a:r>
              <a:rPr lang="en-US" sz="3200" dirty="0" smtClean="0"/>
              <a:t> </a:t>
            </a:r>
          </a:p>
          <a:p>
            <a:r>
              <a:rPr lang="en-US" sz="3200" dirty="0" smtClean="0"/>
              <a:t>Schism-a formal division or separation</a:t>
            </a:r>
            <a:endParaRPr lang="en-US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2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Mystic-a person who seeks divine wisdom and spiritual truth</a:t>
            </a:r>
          </a:p>
          <a:p>
            <a:r>
              <a:rPr lang="en-US" sz="3200" dirty="0" smtClean="0"/>
              <a:t>Minaret-slender towers of the mosques</a:t>
            </a:r>
          </a:p>
          <a:p>
            <a:r>
              <a:rPr lang="en-US" sz="3200" dirty="0" smtClean="0"/>
              <a:t>Ali-son-in-law of Muhammad, Shiites were followers</a:t>
            </a:r>
            <a:endParaRPr lang="en-US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Section 3: </a:t>
            </a:r>
            <a:br>
              <a:rPr lang="en-US" dirty="0" smtClean="0"/>
            </a:br>
            <a:r>
              <a:rPr lang="en-US" dirty="0" smtClean="0"/>
              <a:t>Muslim Civilization’s Golden 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Social Mobility-the ability to move up in a social class</a:t>
            </a:r>
          </a:p>
          <a:p>
            <a:r>
              <a:rPr lang="en-US" sz="3200" dirty="0" smtClean="0"/>
              <a:t>Calligraphy-the art of beautiful handwriting</a:t>
            </a:r>
          </a:p>
          <a:p>
            <a:r>
              <a:rPr lang="en-US" sz="3200" dirty="0" smtClean="0"/>
              <a:t>Anecdote-a short entertaining story, often historical </a:t>
            </a:r>
            <a:endParaRPr lang="en-US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Section 4: India’s Muslim Empire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610600" cy="5105400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Sultan-Muslim ruler</a:t>
            </a:r>
          </a:p>
          <a:p>
            <a:r>
              <a:rPr lang="en-US" sz="3200" dirty="0" smtClean="0"/>
              <a:t>Sikhism-a religion that blends Islamic and Hindu beliefs and rejects the Caste system</a:t>
            </a:r>
          </a:p>
          <a:p>
            <a:r>
              <a:rPr lang="en-US" sz="3200" dirty="0" err="1" smtClean="0"/>
              <a:t>Mughal</a:t>
            </a:r>
            <a:r>
              <a:rPr lang="en-US" sz="3200" dirty="0" smtClean="0"/>
              <a:t>-Persian word for Mongol. A Dynasty that ruled from 1526-1857</a:t>
            </a:r>
          </a:p>
          <a:p>
            <a:r>
              <a:rPr lang="en-US" sz="3200" dirty="0" err="1" smtClean="0"/>
              <a:t>Taj</a:t>
            </a:r>
            <a:r>
              <a:rPr lang="en-US" sz="3200" dirty="0" smtClean="0"/>
              <a:t> </a:t>
            </a:r>
            <a:r>
              <a:rPr lang="en-US" sz="3200" dirty="0" err="1" smtClean="0"/>
              <a:t>Mahal</a:t>
            </a:r>
            <a:r>
              <a:rPr lang="en-US" sz="3200" dirty="0" smtClean="0"/>
              <a:t>-a tomb for </a:t>
            </a:r>
            <a:r>
              <a:rPr lang="en-US" sz="3200" dirty="0" err="1" smtClean="0"/>
              <a:t>Mumtaz</a:t>
            </a:r>
            <a:r>
              <a:rPr lang="en-US" sz="3200" dirty="0" smtClean="0"/>
              <a:t> </a:t>
            </a:r>
            <a:r>
              <a:rPr lang="en-US" sz="3200" dirty="0" err="1" smtClean="0"/>
              <a:t>Mahal</a:t>
            </a:r>
            <a:r>
              <a:rPr lang="en-US" sz="3200" dirty="0" smtClean="0"/>
              <a:t>, wife of Shah </a:t>
            </a:r>
            <a:r>
              <a:rPr lang="en-US" sz="3200" dirty="0" err="1" smtClean="0"/>
              <a:t>Jahan</a:t>
            </a:r>
            <a:r>
              <a:rPr lang="en-US" sz="3200" dirty="0" smtClean="0"/>
              <a:t>. She died at 39 after having 14 children</a:t>
            </a:r>
          </a:p>
          <a:p>
            <a:r>
              <a:rPr lang="en-US" sz="3200" dirty="0" smtClean="0"/>
              <a:t>Delhi-</a:t>
            </a:r>
            <a:r>
              <a:rPr lang="en-US" sz="3200" dirty="0" err="1" smtClean="0"/>
              <a:t>Captial</a:t>
            </a:r>
            <a:r>
              <a:rPr lang="en-US" sz="3200" dirty="0" smtClean="0"/>
              <a:t> of Delhi Sultanate 1206-1526, Muslim rule in Northern India</a:t>
            </a:r>
            <a:endParaRPr lang="en-US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Section 5: The Ottoman and </a:t>
            </a:r>
            <a:r>
              <a:rPr lang="en-US" dirty="0" err="1" smtClean="0"/>
              <a:t>Safavid</a:t>
            </a:r>
            <a:r>
              <a:rPr lang="en-US" dirty="0" smtClean="0"/>
              <a:t> Empires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7630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Ottomans-Turkish speaking Nomadic people who had migrated from Central Asia into Northwestern Asia Minor</a:t>
            </a:r>
          </a:p>
          <a:p>
            <a:r>
              <a:rPr lang="en-US" sz="3200" dirty="0" smtClean="0"/>
              <a:t>Istanbul-The Ottoman Empire’s name for </a:t>
            </a:r>
            <a:r>
              <a:rPr lang="en-US" sz="3200" dirty="0" err="1" smtClean="0"/>
              <a:t>Constinople</a:t>
            </a:r>
            <a:endParaRPr lang="en-US" sz="3200" dirty="0" smtClean="0"/>
          </a:p>
          <a:p>
            <a:r>
              <a:rPr lang="en-US" sz="3200" dirty="0" err="1" smtClean="0"/>
              <a:t>Janizaries</a:t>
            </a:r>
            <a:r>
              <a:rPr lang="en-US" sz="3200" dirty="0" smtClean="0"/>
              <a:t>-elite military fighters</a:t>
            </a:r>
          </a:p>
          <a:p>
            <a:r>
              <a:rPr lang="en-US" sz="3200" dirty="0" err="1" smtClean="0"/>
              <a:t>Safavid</a:t>
            </a:r>
            <a:r>
              <a:rPr lang="en-US" sz="3200" dirty="0" smtClean="0"/>
              <a:t>-Shiite Muslims who united an empire in </a:t>
            </a:r>
            <a:r>
              <a:rPr lang="en-US" sz="3200" dirty="0" err="1" smtClean="0"/>
              <a:t>Perisa</a:t>
            </a:r>
            <a:r>
              <a:rPr lang="en-US" sz="3200" dirty="0" smtClean="0"/>
              <a:t> (present day Iran) often engaged in war with religion playing a role in the conflicts </a:t>
            </a:r>
            <a:r>
              <a:rPr lang="en-US" sz="3200" dirty="0" err="1" smtClean="0"/>
              <a:t>sandwhiched</a:t>
            </a:r>
            <a:r>
              <a:rPr lang="en-US" sz="3200" dirty="0" smtClean="0"/>
              <a:t> between the Ottoman and </a:t>
            </a:r>
            <a:r>
              <a:rPr lang="en-US" sz="3200" dirty="0" err="1" smtClean="0"/>
              <a:t>Mughal</a:t>
            </a:r>
            <a:r>
              <a:rPr lang="en-US" sz="3200" dirty="0" smtClean="0"/>
              <a:t> Empire </a:t>
            </a:r>
            <a:endParaRPr lang="en-US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</TotalTime>
  <Words>485</Words>
  <Application>Microsoft Macintosh PowerPoint</Application>
  <PresentationFormat>On-screen Show (4:3)</PresentationFormat>
  <Paragraphs>51</Paragraphs>
  <Slides>10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Chapter 10 Vocab Muslim Civilizations</vt:lpstr>
      <vt:lpstr>Section 1: The Rise of Islam</vt:lpstr>
      <vt:lpstr>Section 1 continued</vt:lpstr>
      <vt:lpstr>Section 2:  Building a Muslim Empire</vt:lpstr>
      <vt:lpstr>Section 2 Continued</vt:lpstr>
      <vt:lpstr>Section 2 Continued</vt:lpstr>
      <vt:lpstr>Section 3:  Muslim Civilization’s Golden Age</vt:lpstr>
      <vt:lpstr>Section 4: India’s Muslim Empire</vt:lpstr>
      <vt:lpstr>Section 5: The Ottoman and Safavid Empires</vt:lpstr>
      <vt:lpstr>Section 5 Continued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10 Vocab Muslim Civilizations</dc:title>
  <dc:creator>Tina</dc:creator>
  <cp:lastModifiedBy>Heather Robertson</cp:lastModifiedBy>
  <cp:revision>5</cp:revision>
  <dcterms:created xsi:type="dcterms:W3CDTF">2012-11-22T22:50:19Z</dcterms:created>
  <dcterms:modified xsi:type="dcterms:W3CDTF">2012-11-22T22:50:54Z</dcterms:modified>
</cp:coreProperties>
</file>